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8ED0-32FC-446D-9489-3A1C856B549A}" type="datetimeFigureOut">
              <a:rPr lang="pt-BR" smtClean="0"/>
              <a:t>14/09/2012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4268-2111-4FD2-ADEB-D5FFADB407C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8ED0-32FC-446D-9489-3A1C856B549A}" type="datetimeFigureOut">
              <a:rPr lang="pt-BR" smtClean="0"/>
              <a:t>14/09/2012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4268-2111-4FD2-ADEB-D5FFADB407C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8ED0-32FC-446D-9489-3A1C856B549A}" type="datetimeFigureOut">
              <a:rPr lang="pt-BR" smtClean="0"/>
              <a:t>14/09/2012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4268-2111-4FD2-ADEB-D5FFADB407C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8ED0-32FC-446D-9489-3A1C856B549A}" type="datetimeFigureOut">
              <a:rPr lang="pt-BR" smtClean="0"/>
              <a:t>14/09/2012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4268-2111-4FD2-ADEB-D5FFADB407C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8ED0-32FC-446D-9489-3A1C856B549A}" type="datetimeFigureOut">
              <a:rPr lang="pt-BR" smtClean="0"/>
              <a:t>14/09/2012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4268-2111-4FD2-ADEB-D5FFADB407C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8ED0-32FC-446D-9489-3A1C856B549A}" type="datetimeFigureOut">
              <a:rPr lang="pt-BR" smtClean="0"/>
              <a:t>14/09/2012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4268-2111-4FD2-ADEB-D5FFADB407C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8ED0-32FC-446D-9489-3A1C856B549A}" type="datetimeFigureOut">
              <a:rPr lang="pt-BR" smtClean="0"/>
              <a:t>14/09/2012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4268-2111-4FD2-ADEB-D5FFADB407C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8ED0-32FC-446D-9489-3A1C856B549A}" type="datetimeFigureOut">
              <a:rPr lang="pt-BR" smtClean="0"/>
              <a:t>14/09/2012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4268-2111-4FD2-ADEB-D5FFADB407C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8ED0-32FC-446D-9489-3A1C856B549A}" type="datetimeFigureOut">
              <a:rPr lang="pt-BR" smtClean="0"/>
              <a:t>14/09/2012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4268-2111-4FD2-ADEB-D5FFADB407C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8ED0-32FC-446D-9489-3A1C856B549A}" type="datetimeFigureOut">
              <a:rPr lang="pt-BR" smtClean="0"/>
              <a:t>14/09/2012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4268-2111-4FD2-ADEB-D5FFADB407C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8ED0-32FC-446D-9489-3A1C856B549A}" type="datetimeFigureOut">
              <a:rPr lang="pt-BR" smtClean="0"/>
              <a:t>14/09/2012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4268-2111-4FD2-ADEB-D5FFADB407C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B8ED0-32FC-446D-9489-3A1C856B549A}" type="datetimeFigureOut">
              <a:rPr lang="pt-BR" smtClean="0"/>
              <a:t>14/09/2012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24268-2111-4FD2-ADEB-D5FFADB407C0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microplastica.com.br/caso_clinico/membro_inferior/fraturas_graves/caso1/fot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416" y="52231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microplastica.com.br/caso_clinico/membro_inferior/fraturas_graves/caso5/fot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416" y="52231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cratonoticias.files.wordpress.com/2010/05/270520100881.jpg?w=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7"/>
            <a:ext cx="8136904" cy="6102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ratonoticias.files.wordpress.com/2010/05/270520100871.jpg?w=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5"/>
            <a:ext cx="8136904" cy="6102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microplastica.com.br/caso_clinico/membro_inferior/fraturas_graves/caso1/fot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424" y="52231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microplastica.com.br/caso_clinico/membro_inferior/fraturas_graves/caso1/fot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424" y="52231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microplastica.com.br/caso_clinico/membro_inferior/fraturas_graves/caso1/fot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424" y="62068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microplastica.com.br/caso_clinico/membro_inferior/fraturas_graves/caso2/fot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2231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microplastica.com.br/caso_clinico/membro_inferior/fraturas_graves/caso2/fot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416" y="52231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microplastica.com.br/caso_clinico/membro_inferior/fraturas_graves/caso3/fot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2231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microplastica.com.br/caso_clinico/membro_inferior/fraturas_graves/caso5/fot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416" y="59432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microplastica.com.br/caso_clinico/membro_inferior/fraturas_graves/caso5/fot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416" y="66632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Apresentação na tela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Jorge</dc:creator>
  <cp:lastModifiedBy>Jorge</cp:lastModifiedBy>
  <cp:revision>1</cp:revision>
  <dcterms:created xsi:type="dcterms:W3CDTF">2012-09-14T23:24:16Z</dcterms:created>
  <dcterms:modified xsi:type="dcterms:W3CDTF">2012-09-14T23:36:37Z</dcterms:modified>
</cp:coreProperties>
</file>