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0028-29FD-4608-BB5E-1C3C05E18175}" type="datetimeFigureOut">
              <a:rPr lang="pt-BR" smtClean="0"/>
              <a:pPr/>
              <a:t>26/8/2011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B242-4D54-4092-BD49-BA9FF166CA3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0028-29FD-4608-BB5E-1C3C05E18175}" type="datetimeFigureOut">
              <a:rPr lang="pt-BR" smtClean="0"/>
              <a:pPr/>
              <a:t>26/8/2011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B242-4D54-4092-BD49-BA9FF166CA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0028-29FD-4608-BB5E-1C3C05E18175}" type="datetimeFigureOut">
              <a:rPr lang="pt-BR" smtClean="0"/>
              <a:pPr/>
              <a:t>26/8/2011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B242-4D54-4092-BD49-BA9FF166CA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0028-29FD-4608-BB5E-1C3C05E18175}" type="datetimeFigureOut">
              <a:rPr lang="pt-BR" smtClean="0"/>
              <a:pPr/>
              <a:t>26/8/2011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B242-4D54-4092-BD49-BA9FF166CA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0028-29FD-4608-BB5E-1C3C05E18175}" type="datetimeFigureOut">
              <a:rPr lang="pt-BR" smtClean="0"/>
              <a:pPr/>
              <a:t>26/8/2011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CF2B242-4D54-4092-BD49-BA9FF166CA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0028-29FD-4608-BB5E-1C3C05E18175}" type="datetimeFigureOut">
              <a:rPr lang="pt-BR" smtClean="0"/>
              <a:pPr/>
              <a:t>26/8/2011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B242-4D54-4092-BD49-BA9FF166CA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0028-29FD-4608-BB5E-1C3C05E18175}" type="datetimeFigureOut">
              <a:rPr lang="pt-BR" smtClean="0"/>
              <a:pPr/>
              <a:t>26/8/2011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B242-4D54-4092-BD49-BA9FF166CA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0028-29FD-4608-BB5E-1C3C05E18175}" type="datetimeFigureOut">
              <a:rPr lang="pt-BR" smtClean="0"/>
              <a:pPr/>
              <a:t>26/8/2011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B242-4D54-4092-BD49-BA9FF166CA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0028-29FD-4608-BB5E-1C3C05E18175}" type="datetimeFigureOut">
              <a:rPr lang="pt-BR" smtClean="0"/>
              <a:pPr/>
              <a:t>26/8/2011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B242-4D54-4092-BD49-BA9FF166CA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0028-29FD-4608-BB5E-1C3C05E18175}" type="datetimeFigureOut">
              <a:rPr lang="pt-BR" smtClean="0"/>
              <a:pPr/>
              <a:t>26/8/2011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B242-4D54-4092-BD49-BA9FF166CA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0028-29FD-4608-BB5E-1C3C05E18175}" type="datetimeFigureOut">
              <a:rPr lang="pt-BR" smtClean="0"/>
              <a:pPr/>
              <a:t>26/8/2011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B242-4D54-4092-BD49-BA9FF166CA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960028-29FD-4608-BB5E-1C3C05E18175}" type="datetimeFigureOut">
              <a:rPr lang="pt-BR" smtClean="0"/>
              <a:pPr/>
              <a:t>26/8/2011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F2B242-4D54-4092-BD49-BA9FF166CA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428604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Introdução às fraturas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128586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Definição: </a:t>
            </a:r>
            <a:endParaRPr lang="pt-B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20" y="200024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Uma interrupção da continuidade do osso, que pode ser um rompimento completo ou incompleto.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4282" y="371475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Classificação:</a:t>
            </a:r>
            <a:endParaRPr lang="pt-B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4282" y="4500570"/>
            <a:ext cx="8715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Existem dois tipos principais de fratura e várias subdivisões que são denominadas de acordo com a posição das partes fraturadas do osso.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  <p:bldP spid="8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 obliqu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7500990" cy="6307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minutiv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88392"/>
            <a:ext cx="7358114" cy="596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emur_quebr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0"/>
            <a:ext cx="70009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720" y="28572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Causas:</a:t>
            </a:r>
            <a:endParaRPr lang="pt-B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107154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Trauma</a:t>
            </a:r>
            <a:endParaRPr lang="pt-B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1928802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maioria das fraturas é devida a algum tipo de trauma. Pode ser choque direto com força considerável, como pode ocorrer em um acidente de automóvel, queda de uma certa altura ou um peso que cai sobre a mão ou pé.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20" y="1389768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Outras fraturas pode ocorrer por trauma indireto como uma queda sobre a mão que pode fraturar a parte distal do rádio, ou por um dos pés preso em um buraco quando se está correndo, que pode gerar uma força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torcional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, a qual resulta em fratura da tíbia ou da fíbula.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58" y="50004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Fraturas patológicas</a:t>
            </a:r>
            <a:endParaRPr lang="pt-B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4282" y="2303215"/>
            <a:ext cx="8715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Essas fraturas ocorrem como resultado de uma doença que afeta a composição do osso, tornando-o propenso à fratura, com freqüência, com um resultado de uma relativamente simples. 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20" y="428604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Características clinicas</a:t>
            </a:r>
            <a:endParaRPr lang="pt-B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4282" y="150017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Dor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1500166" y="15870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000364" y="142873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Vária de acordo com a lesão.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2844" y="257174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Deformidade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214678" y="26431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429124" y="2214554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É Notável quando há deslocamento dos fragmentos ósseos.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4282" y="478632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Edema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2143108" y="4857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214678" y="4286256"/>
            <a:ext cx="55721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É localizado imediatamente após a lesão e, a seguir, torna-se gradualmente mais extenso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  <p:bldP spid="4" grpId="0" animBg="1"/>
      <p:bldP spid="5" grpId="0" build="p"/>
      <p:bldP spid="6" grpId="0" build="p"/>
      <p:bldP spid="7" grpId="0" animBg="1"/>
      <p:bldP spid="8" grpId="0" build="allAtOnce"/>
      <p:bldP spid="9" grpId="0" build="p"/>
      <p:bldP spid="10" grpId="0" animBg="1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86003" y="928670"/>
            <a:ext cx="6357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Sensibilidade local acentuado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03015" y="2071678"/>
            <a:ext cx="4269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Espasmo muscular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01558" y="3357562"/>
            <a:ext cx="6885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Movimento anormal e crepitação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28" y="4344423"/>
            <a:ext cx="3696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Perda da função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915399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Fratura fechada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20" y="2351782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sse tipo indica que não há comunicação entre a superfície externa do corpo.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257174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ratura comum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dução de fratur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Fratura exposta:</a:t>
            </a:r>
            <a:endParaRPr lang="pt-BR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20" y="1611705"/>
            <a:ext cx="8572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Existe uma comunicação entre a fratura e a pele. Ela pode ocorrer devido ao deslocamento das extremidades ósseas, fazendo com que uma delas ou ambas perfurem a pele, os tecidos moles e o osso fraturado. Esse tipo de fratura é uma causa adicional de preocupação por causa da possibilidade de infecção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ratur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14290"/>
            <a:ext cx="6715172" cy="6290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ratur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42852"/>
            <a:ext cx="6572296" cy="6529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491568"/>
            <a:ext cx="87868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posição dos fragmentos ósseo pode indicar a natureza da lesão. Uma força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torcional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provavelmente gera uma fratura espiral, enquanto um choque direto pode gerar uma fratura transversal ou obliqua, dependendo do ângulo da força e se o membro está fixo ou em movimento. A força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longitudional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tende a provocar fratura por compressão ou esmagamento. Em alguns casos, há vários fragmentos ósseos é denominada fratura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cominutiva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.  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705882"/>
            <a:ext cx="87154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Os tipos de fraturas também pode estar relacionados com a idade ou doença. Nas crianças, os ossos ainda são relativamente maleáveis e, assim, é mais provável que as fraturas se apresentem como fraturas incompletas, conhecidas como fraturas em galho verde. Os ossos do idoso são, em geral, mais frágeis e fraturam sob a ação de força relativamente menor, como pode ocorrer no colo do fêmur.    </a:t>
            </a:r>
          </a:p>
          <a:p>
            <a:pPr algn="just"/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452</Words>
  <Application>Microsoft Office PowerPoint</Application>
  <PresentationFormat>Apresentação na tela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Ápice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ars</dc:creator>
  <cp:lastModifiedBy>proprietario</cp:lastModifiedBy>
  <cp:revision>27</cp:revision>
  <dcterms:created xsi:type="dcterms:W3CDTF">2008-03-24T00:22:17Z</dcterms:created>
  <dcterms:modified xsi:type="dcterms:W3CDTF">2011-08-26T23:23:48Z</dcterms:modified>
</cp:coreProperties>
</file>